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3" r:id="rId1"/>
  </p:sldMasterIdLst>
  <p:sldIdLst>
    <p:sldId id="256" r:id="rId2"/>
    <p:sldId id="327" r:id="rId3"/>
    <p:sldId id="328" r:id="rId4"/>
    <p:sldId id="329" r:id="rId5"/>
    <p:sldId id="330" r:id="rId6"/>
    <p:sldId id="332" r:id="rId7"/>
    <p:sldId id="333" r:id="rId8"/>
    <p:sldId id="335" r:id="rId9"/>
    <p:sldId id="336" r:id="rId10"/>
    <p:sldId id="337" r:id="rId11"/>
    <p:sldId id="338" r:id="rId12"/>
    <p:sldId id="339" r:id="rId13"/>
    <p:sldId id="341" r:id="rId14"/>
    <p:sldId id="342" r:id="rId15"/>
    <p:sldId id="320" r:id="rId16"/>
    <p:sldId id="322" r:id="rId17"/>
    <p:sldId id="323" r:id="rId18"/>
    <p:sldId id="324" r:id="rId19"/>
    <p:sldId id="325" r:id="rId20"/>
    <p:sldId id="343" r:id="rId21"/>
    <p:sldId id="345" r:id="rId22"/>
    <p:sldId id="344" r:id="rId23"/>
    <p:sldId id="32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DBD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27"/>
    <p:restoredTop sz="94706"/>
  </p:normalViewPr>
  <p:slideViewPr>
    <p:cSldViewPr snapToGrid="0" snapToObjects="1">
      <p:cViewPr varScale="1">
        <p:scale>
          <a:sx n="87" d="100"/>
          <a:sy n="87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03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9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4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1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F45327-4099-2C4F-852C-B55AF92B7D99}" type="datetimeFigureOut">
              <a:rPr lang="en-US" smtClean="0"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5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eveloper.android.com/design/patterns/index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developer.android.com/tools/publishing/preparing.html" TargetMode="Externa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developer.android.com/distribute/googleplay/start.html" TargetMode="Externa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hyperlink" Target="http://opensignal.com/reports/2014/android-fragmentation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hyperlink" Target="https://www.udemy.com/accessibility-features-on-android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6122" y="758952"/>
            <a:ext cx="6100637" cy="3566160"/>
          </a:xfrm>
        </p:spPr>
        <p:txBody>
          <a:bodyPr>
            <a:normAutofit/>
          </a:bodyPr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US" dirty="0" smtClean="0"/>
              <a:t>Info </a:t>
            </a:r>
            <a:r>
              <a:rPr lang="en-US" dirty="0" smtClean="0"/>
              <a:t>498B </a:t>
            </a:r>
            <a:r>
              <a:rPr lang="en-US" dirty="0" smtClean="0"/>
              <a:t>– Android</a:t>
            </a:r>
          </a:p>
          <a:p>
            <a:pPr algn="r"/>
            <a:r>
              <a:rPr lang="en-US" dirty="0" smtClean="0"/>
              <a:t>Joel Ross</a:t>
            </a:r>
            <a:endParaRPr lang="en-US" dirty="0"/>
          </a:p>
          <a:p>
            <a:pPr algn="r"/>
            <a:r>
              <a:rPr lang="en-US" dirty="0" smtClean="0"/>
              <a:t>Spring </a:t>
            </a:r>
            <a:r>
              <a:rPr lang="en-US" dirty="0" smtClean="0"/>
              <a:t>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8932"/>
            <a:ext cx="201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8771" y="2208811"/>
            <a:ext cx="67264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https://developer.android.com/design</a:t>
            </a:r>
            <a:r>
              <a:rPr lang="en-US" sz="3200" dirty="0" smtClean="0">
                <a:hlinkClick r:id="rId2"/>
              </a:rPr>
              <a:t>/</a:t>
            </a:r>
            <a:br>
              <a:rPr lang="en-US" sz="3200" dirty="0" smtClean="0">
                <a:hlinkClick r:id="rId2"/>
              </a:rPr>
            </a:br>
            <a:r>
              <a:rPr lang="en-US" sz="3200" dirty="0" smtClean="0">
                <a:hlinkClick r:id="rId2"/>
              </a:rPr>
              <a:t>patterns/index.html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045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35" y="130629"/>
            <a:ext cx="3788050" cy="6134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55668"/>
            <a:ext cx="3317367" cy="295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Publishing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9791" y="2208811"/>
            <a:ext cx="63044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hlinkClick r:id="rId2"/>
              </a:rPr>
              <a:t>http://</a:t>
            </a:r>
            <a:r>
              <a:rPr lang="en-US" sz="3200" dirty="0" err="1">
                <a:hlinkClick r:id="rId2"/>
              </a:rPr>
              <a:t>developer.android.com</a:t>
            </a:r>
            <a:r>
              <a:rPr lang="en-US" sz="3200" dirty="0">
                <a:hlinkClick r:id="rId2"/>
              </a:rPr>
              <a:t>/tools</a:t>
            </a:r>
            <a:r>
              <a:rPr lang="en-US" sz="3200" dirty="0" smtClean="0">
                <a:hlinkClick r:id="rId2"/>
              </a:rPr>
              <a:t>/</a:t>
            </a:r>
            <a:br>
              <a:rPr lang="en-US" sz="3200" dirty="0" smtClean="0">
                <a:hlinkClick r:id="rId2"/>
              </a:rPr>
            </a:br>
            <a:r>
              <a:rPr lang="en-US" sz="3200" dirty="0" smtClean="0">
                <a:hlinkClick r:id="rId2"/>
              </a:rPr>
              <a:t>publishing/</a:t>
            </a:r>
            <a:r>
              <a:rPr lang="en-US" sz="3200" dirty="0" err="1" smtClean="0">
                <a:hlinkClick r:id="rId2"/>
              </a:rPr>
              <a:t>preparing.html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64" y="3583543"/>
            <a:ext cx="5636065" cy="19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Play Store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97767" y="5842661"/>
            <a:ext cx="6846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developer.android.com</a:t>
            </a:r>
            <a:r>
              <a:rPr lang="en-US" sz="2000" dirty="0">
                <a:hlinkClick r:id="rId2"/>
              </a:rPr>
              <a:t>/distribute/</a:t>
            </a:r>
            <a:r>
              <a:rPr lang="en-US" sz="2000" dirty="0" err="1">
                <a:hlinkClick r:id="rId2"/>
              </a:rPr>
              <a:t>googleplay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 err="1">
                <a:hlinkClick r:id="rId2"/>
              </a:rPr>
              <a:t>start.html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741"/>
            <a:ext cx="9144000" cy="291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9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Final Thoughts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3820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88235" y="277399"/>
            <a:ext cx="7543800" cy="915297"/>
          </a:xfrm>
        </p:spPr>
        <p:txBody>
          <a:bodyPr/>
          <a:lstStyle/>
          <a:p>
            <a:r>
              <a:rPr lang="en-US" dirty="0" smtClean="0"/>
              <a:t>Develop for Flexibility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24" y="1192696"/>
            <a:ext cx="7466130" cy="4363278"/>
          </a:xfrm>
        </p:spPr>
      </p:pic>
      <p:sp>
        <p:nvSpPr>
          <p:cNvPr id="9" name="TextBox 8"/>
          <p:cNvSpPr txBox="1"/>
          <p:nvPr/>
        </p:nvSpPr>
        <p:spPr>
          <a:xfrm>
            <a:off x="4795616" y="5555974"/>
            <a:ext cx="352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Android Market Share</a:t>
            </a:r>
            <a:r>
              <a:rPr lang="en-US" dirty="0" smtClean="0"/>
              <a:t>, August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3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88235" y="277399"/>
            <a:ext cx="8100392" cy="915297"/>
          </a:xfrm>
        </p:spPr>
        <p:txBody>
          <a:bodyPr>
            <a:noAutofit/>
          </a:bodyPr>
          <a:lstStyle/>
          <a:p>
            <a:r>
              <a:rPr lang="en-US" dirty="0" smtClean="0"/>
              <a:t>Develop for Universal Usability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9" y="1433863"/>
            <a:ext cx="7454348" cy="4194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0392" y="5500011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88235" y="277399"/>
            <a:ext cx="7543800" cy="915297"/>
          </a:xfrm>
        </p:spPr>
        <p:txBody>
          <a:bodyPr>
            <a:normAutofit/>
          </a:bodyPr>
          <a:lstStyle/>
          <a:p>
            <a:r>
              <a:rPr lang="en-US" dirty="0" smtClean="0"/>
              <a:t>Develop New Experiences!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21" y="1500809"/>
            <a:ext cx="4826552" cy="48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9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69064"/>
          </a:xfrm>
        </p:spPr>
        <p:txBody>
          <a:bodyPr/>
          <a:lstStyle/>
          <a:p>
            <a:r>
              <a:rPr lang="en-US" dirty="0" smtClean="0"/>
              <a:t>Evaluations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Course Evaluation</a:t>
            </a:r>
            <a:r>
              <a:rPr lang="en-US" sz="3200" dirty="0" smtClean="0"/>
              <a:t>: check email!</a:t>
            </a:r>
          </a:p>
          <a:p>
            <a:endParaRPr lang="en-US" sz="3200" b="1" dirty="0"/>
          </a:p>
          <a:p>
            <a:r>
              <a:rPr lang="en-US" sz="3200" b="1" dirty="0" smtClean="0"/>
              <a:t>Peer Evaluation: </a:t>
            </a:r>
            <a:r>
              <a:rPr lang="en-US" sz="3200" dirty="0" smtClean="0"/>
              <a:t>check email!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48947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000" dirty="0" smtClean="0">
              <a:solidFill>
                <a:srgbClr val="FF0000"/>
              </a:solidFill>
            </a:endParaRPr>
          </a:p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DO COURSE EVALS NOW!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22960" y="286605"/>
            <a:ext cx="7543800" cy="1269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What did we do?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105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1276332"/>
          </a:xfrm>
        </p:spPr>
        <p:txBody>
          <a:bodyPr>
            <a:normAutofit/>
          </a:bodyPr>
          <a:lstStyle/>
          <a:p>
            <a:r>
              <a:rPr lang="en-US" dirty="0" smtClean="0"/>
              <a:t>Final </a:t>
            </a:r>
            <a:r>
              <a:rPr lang="en-US" dirty="0" smtClean="0"/>
              <a:t>Presentations</a:t>
            </a:r>
            <a:br>
              <a:rPr lang="en-US" dirty="0" smtClean="0"/>
            </a:br>
            <a:r>
              <a:rPr lang="en-US" sz="3600" dirty="0" smtClean="0"/>
              <a:t>(</a:t>
            </a:r>
            <a:r>
              <a:rPr lang="en-US" sz="3600" dirty="0" smtClean="0"/>
              <a:t>Wednesday "in-class")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879414"/>
            <a:ext cx="7543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Projects due at start of class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Include release </a:t>
            </a:r>
            <a:r>
              <a:rPr lang="en-US" sz="2800" b="1" dirty="0" err="1" smtClean="0"/>
              <a:t>apk</a:t>
            </a:r>
            <a:r>
              <a:rPr lang="en-US" sz="2800" dirty="0" smtClean="0"/>
              <a:t>!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During normal lecture time, but o</a:t>
            </a:r>
            <a:r>
              <a:rPr lang="en-US" sz="2800" dirty="0" smtClean="0"/>
              <a:t>utside!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813687"/>
            <a:ext cx="7543800" cy="18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1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52" y="0"/>
            <a:ext cx="7923161" cy="62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1276332"/>
          </a:xfrm>
        </p:spPr>
        <p:txBody>
          <a:bodyPr>
            <a:normAutofit/>
          </a:bodyPr>
          <a:lstStyle/>
          <a:p>
            <a:r>
              <a:rPr lang="en-US" dirty="0" smtClean="0"/>
              <a:t>Final </a:t>
            </a:r>
            <a:r>
              <a:rPr lang="en-US" dirty="0" smtClean="0"/>
              <a:t>Presentations</a:t>
            </a:r>
            <a:br>
              <a:rPr lang="en-US" dirty="0" smtClean="0"/>
            </a:br>
            <a:r>
              <a:rPr lang="en-US" sz="3600" dirty="0" smtClean="0"/>
              <a:t>(</a:t>
            </a:r>
            <a:r>
              <a:rPr lang="en-US" sz="3600" dirty="0" smtClean="0"/>
              <a:t>Wednesday "in-class")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00100" y="1879414"/>
            <a:ext cx="7543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Organize into groups of 3 teams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Teams demo for each other (10min each)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Shuffle! (new groups)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Repeat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Shuffle! (new groups)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Repeat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1823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854765" y="2939844"/>
            <a:ext cx="7543800" cy="1450975"/>
          </a:xfrm>
        </p:spPr>
        <p:txBody>
          <a:bodyPr/>
          <a:lstStyle/>
          <a:p>
            <a:pPr algn="ctr"/>
            <a:r>
              <a:rPr lang="en-US" dirty="0" smtClean="0"/>
              <a:t>Thanks for a </a:t>
            </a:r>
            <a:r>
              <a:rPr lang="en-US" smtClean="0"/>
              <a:t>great course!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2295047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03" y="1152940"/>
            <a:ext cx="3153393" cy="49735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Android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5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Activities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1549400"/>
            <a:ext cx="8407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6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Model-View-Controller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35068"/>
            <a:ext cx="7620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56" y="1567544"/>
            <a:ext cx="6987288" cy="33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4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UI Widgets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75703"/>
            <a:ext cx="2392426" cy="42532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36" y="2619222"/>
            <a:ext cx="2364014" cy="1997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360" y="1375702"/>
            <a:ext cx="2414861" cy="4253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25" y="1092123"/>
            <a:ext cx="2895930" cy="145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40" y="4616406"/>
            <a:ext cx="3467499" cy="233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Capabilities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82" y="1296921"/>
            <a:ext cx="2658918" cy="4595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924" y="1998023"/>
            <a:ext cx="4787076" cy="269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/>
              <a:t>What did we </a:t>
            </a:r>
            <a:r>
              <a:rPr lang="en-US" sz="6000" b="1" dirty="0" smtClean="0"/>
              <a:t>not</a:t>
            </a:r>
            <a:r>
              <a:rPr lang="en-US" sz="6000" dirty="0" smtClean="0"/>
              <a:t> do?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7982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</TotalTime>
  <Words>140</Words>
  <Application>Microsoft Macintosh PowerPoint</Application>
  <PresentationFormat>On-screen Show (4:3)</PresentationFormat>
  <Paragraphs>44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Arial</vt:lpstr>
      <vt:lpstr>1_Retrospect</vt:lpstr>
      <vt:lpstr>Conclusions</vt:lpstr>
      <vt:lpstr>What did we do?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did we not do?</vt:lpstr>
      <vt:lpstr>PowerPoint Presentation</vt:lpstr>
      <vt:lpstr>PowerPoint Presentation</vt:lpstr>
      <vt:lpstr>PowerPoint Presentation</vt:lpstr>
      <vt:lpstr>PowerPoint Presentation</vt:lpstr>
      <vt:lpstr>Final Thoughts</vt:lpstr>
      <vt:lpstr>Develop for Flexibility</vt:lpstr>
      <vt:lpstr>Develop for Universal Usability</vt:lpstr>
      <vt:lpstr>Develop New Experiences!</vt:lpstr>
      <vt:lpstr>Evaluations</vt:lpstr>
      <vt:lpstr>PowerPoint Presentation</vt:lpstr>
      <vt:lpstr>Final Presentations (Wednesday "in-class")</vt:lpstr>
      <vt:lpstr>PowerPoint Presentation</vt:lpstr>
      <vt:lpstr>Final Presentations (Wednesday "in-class")</vt:lpstr>
      <vt:lpstr>Thanks for a great course!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Ross</dc:creator>
  <cp:lastModifiedBy>Joel Ross</cp:lastModifiedBy>
  <cp:revision>60</cp:revision>
  <cp:lastPrinted>2016-02-02T17:50:07Z</cp:lastPrinted>
  <dcterms:created xsi:type="dcterms:W3CDTF">2016-01-04T20:50:07Z</dcterms:created>
  <dcterms:modified xsi:type="dcterms:W3CDTF">2016-05-31T15:20:00Z</dcterms:modified>
</cp:coreProperties>
</file>